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9728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14" y="1290"/>
      </p:cViewPr>
      <p:guideLst>
        <p:guide orient="horz" pos="1152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14DE9-CE6D-7346-B6AB-D6C357691BE8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714500" y="685800"/>
            <a:ext cx="10287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D0005-73A7-A249-9C3C-4E59019780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D0005-73A7-A249-9C3C-4E59019780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4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136227"/>
            <a:ext cx="9326880" cy="7840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2072640"/>
            <a:ext cx="768096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2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38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45956" y="58421"/>
            <a:ext cx="2962274" cy="12488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9130" y="58421"/>
            <a:ext cx="8703946" cy="12488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4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62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2350347"/>
            <a:ext cx="9326880" cy="72644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1550247"/>
            <a:ext cx="9326880" cy="8001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4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9131" y="341207"/>
            <a:ext cx="5833110" cy="96604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5121" y="341207"/>
            <a:ext cx="5833110" cy="96604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09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46473"/>
            <a:ext cx="987552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818727"/>
            <a:ext cx="4848226" cy="3412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" y="1159934"/>
            <a:ext cx="4848226" cy="21073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1" y="818727"/>
            <a:ext cx="4850130" cy="3412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1" y="1159934"/>
            <a:ext cx="4850130" cy="21073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62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3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7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145627"/>
            <a:ext cx="3609976" cy="6197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145627"/>
            <a:ext cx="6134100" cy="31216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" y="765387"/>
            <a:ext cx="3609976" cy="2501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69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2560321"/>
            <a:ext cx="6583680" cy="3022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326813"/>
            <a:ext cx="6583680" cy="21945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2862581"/>
            <a:ext cx="6583680" cy="4292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0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146473"/>
            <a:ext cx="987552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853441"/>
            <a:ext cx="9875520" cy="2413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3390054"/>
            <a:ext cx="256032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6383-DF83-DD4D-AFD5-5D0AB3397AB2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3390054"/>
            <a:ext cx="347472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3390054"/>
            <a:ext cx="256032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4A4DB-422B-9D4A-BB17-DFBEC3C83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6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209059" y="0"/>
            <a:ext cx="6578278" cy="3657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Pre-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9067784" y="0"/>
            <a:ext cx="1905016" cy="3657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1905016" cy="3657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rect Access Storage 3"/>
          <p:cNvSpPr/>
          <p:nvPr/>
        </p:nvSpPr>
        <p:spPr>
          <a:xfrm>
            <a:off x="74994" y="559251"/>
            <a:ext cx="1574125" cy="672989"/>
          </a:xfrm>
          <a:prstGeom prst="flowChartMagneticDru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Protein database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Parallelogram 1"/>
          <p:cNvSpPr/>
          <p:nvPr/>
        </p:nvSpPr>
        <p:spPr>
          <a:xfrm>
            <a:off x="323578" y="1605574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MS spectra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Parallelogram 4"/>
          <p:cNvSpPr/>
          <p:nvPr/>
        </p:nvSpPr>
        <p:spPr>
          <a:xfrm>
            <a:off x="323578" y="2664708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MS/MS spectra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Parallelogram 6"/>
          <p:cNvSpPr/>
          <p:nvPr/>
        </p:nvSpPr>
        <p:spPr>
          <a:xfrm>
            <a:off x="3653281" y="1156401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Peptide index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Parallelogram 8"/>
          <p:cNvSpPr/>
          <p:nvPr/>
        </p:nvSpPr>
        <p:spPr>
          <a:xfrm>
            <a:off x="3636085" y="2228243"/>
            <a:ext cx="1149961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Processed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MS/MS spectra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Parallelogram 11"/>
          <p:cNvSpPr/>
          <p:nvPr/>
        </p:nvSpPr>
        <p:spPr>
          <a:xfrm>
            <a:off x="6177819" y="1644032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Peptide-spectrum matches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Parallelogram 20"/>
          <p:cNvSpPr/>
          <p:nvPr/>
        </p:nvSpPr>
        <p:spPr>
          <a:xfrm>
            <a:off x="9470444" y="233636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Proteins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2" name="Parallelogram 21"/>
          <p:cNvSpPr/>
          <p:nvPr/>
        </p:nvSpPr>
        <p:spPr>
          <a:xfrm>
            <a:off x="9470444" y="1041983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Peptides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Parallelogram 22"/>
          <p:cNvSpPr/>
          <p:nvPr/>
        </p:nvSpPr>
        <p:spPr>
          <a:xfrm>
            <a:off x="9470444" y="1850330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Peptide-spectrum matches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Parallelogram 23"/>
          <p:cNvSpPr/>
          <p:nvPr/>
        </p:nvSpPr>
        <p:spPr>
          <a:xfrm>
            <a:off x="9470444" y="2658676"/>
            <a:ext cx="1143000" cy="685800"/>
          </a:xfrm>
          <a:prstGeom prst="parallelogram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Spectral counts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354536" y="574880"/>
            <a:ext cx="1197764" cy="2774963"/>
            <a:chOff x="2354536" y="574880"/>
            <a:chExt cx="1197764" cy="2774963"/>
          </a:xfrm>
        </p:grpSpPr>
        <p:sp>
          <p:nvSpPr>
            <p:cNvPr id="8" name="Rectangle 7"/>
            <p:cNvSpPr/>
            <p:nvPr/>
          </p:nvSpPr>
          <p:spPr>
            <a:xfrm>
              <a:off x="2360707" y="606643"/>
              <a:ext cx="1179576" cy="2743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487228" y="1346006"/>
              <a:ext cx="92025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tide-index</a:t>
              </a:r>
              <a:endParaRPr 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53659" y="2416686"/>
              <a:ext cx="78739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bullseye</a:t>
              </a:r>
              <a:endParaRPr lang="en-US" sz="14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54536" y="574880"/>
              <a:ext cx="1197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Pre-search tools</a:t>
              </a:r>
              <a:endParaRPr lang="en-US" sz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97262" y="574880"/>
            <a:ext cx="1179576" cy="2782580"/>
            <a:chOff x="4914565" y="574880"/>
            <a:chExt cx="1179576" cy="2782580"/>
          </a:xfrm>
        </p:grpSpPr>
        <p:sp>
          <p:nvSpPr>
            <p:cNvPr id="25" name="Rectangle 24"/>
            <p:cNvSpPr/>
            <p:nvPr/>
          </p:nvSpPr>
          <p:spPr>
            <a:xfrm>
              <a:off x="4914565" y="614260"/>
              <a:ext cx="1179576" cy="2743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92595" y="985819"/>
              <a:ext cx="1001696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tide-search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77698" y="1866456"/>
              <a:ext cx="64814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comet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09251" y="2747093"/>
              <a:ext cx="985040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search-for-</a:t>
              </a:r>
            </a:p>
            <a:p>
              <a:pPr algn="ctr"/>
              <a:r>
                <a:rPr lang="en-US" sz="1400" dirty="0" err="1" smtClean="0"/>
                <a:t>xlinks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19591" y="574880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Search tools</a:t>
              </a:r>
              <a:endParaRPr lang="en-US" sz="12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421800" y="574880"/>
            <a:ext cx="1261884" cy="2782585"/>
            <a:chOff x="7421800" y="574880"/>
            <a:chExt cx="1261884" cy="2782585"/>
          </a:xfrm>
        </p:grpSpPr>
        <p:sp>
          <p:nvSpPr>
            <p:cNvPr id="26" name="Rectangle 25"/>
            <p:cNvSpPr/>
            <p:nvPr/>
          </p:nvSpPr>
          <p:spPr>
            <a:xfrm>
              <a:off x="7468422" y="614265"/>
              <a:ext cx="1179576" cy="27432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78633" y="985466"/>
              <a:ext cx="94611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percolator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09121" y="1572963"/>
              <a:ext cx="685141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barista</a:t>
              </a:r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45170" y="2160460"/>
              <a:ext cx="813043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q-ranker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42014" y="2747958"/>
              <a:ext cx="819355" cy="5232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spectral-</a:t>
              </a:r>
            </a:p>
            <a:p>
              <a:pPr algn="ctr"/>
              <a:r>
                <a:rPr lang="en-US" sz="1400" dirty="0" smtClean="0"/>
                <a:t>counts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421800" y="574880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Post-search tools</a:t>
              </a:r>
              <a:endParaRPr lang="en-US" sz="1200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459329" y="9476"/>
            <a:ext cx="399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Crux Tandem Mass Spectrometry Toolkit</a:t>
            </a:r>
            <a:endParaRPr lang="en-US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1380853" y="378808"/>
            <a:ext cx="8175316" cy="3195498"/>
            <a:chOff x="1380853" y="378808"/>
            <a:chExt cx="8175316" cy="3195498"/>
          </a:xfrm>
        </p:grpSpPr>
        <p:cxnSp>
          <p:nvCxnSpPr>
            <p:cNvPr id="53" name="Straight Arrow Connector 52"/>
            <p:cNvCxnSpPr>
              <a:stCxn id="3" idx="3"/>
              <a:endCxn id="7" idx="5"/>
            </p:cNvCxnSpPr>
            <p:nvPr/>
          </p:nvCxnSpPr>
          <p:spPr>
            <a:xfrm flipV="1">
              <a:off x="3407484" y="1499301"/>
              <a:ext cx="331522" cy="594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>
              <a:stCxn id="6" idx="3"/>
              <a:endCxn id="9" idx="5"/>
            </p:cNvCxnSpPr>
            <p:nvPr/>
          </p:nvCxnSpPr>
          <p:spPr>
            <a:xfrm>
              <a:off x="3341054" y="2570575"/>
              <a:ext cx="380756" cy="56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9" idx="2"/>
            </p:cNvCxnSpPr>
            <p:nvPr/>
          </p:nvCxnSpPr>
          <p:spPr>
            <a:xfrm flipV="1">
              <a:off x="4700321" y="2570575"/>
              <a:ext cx="196941" cy="56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stCxn id="7" idx="2"/>
            </p:cNvCxnSpPr>
            <p:nvPr/>
          </p:nvCxnSpPr>
          <p:spPr>
            <a:xfrm>
              <a:off x="4710556" y="1499301"/>
              <a:ext cx="186706" cy="594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25" idx="3"/>
              <a:endCxn id="12" idx="5"/>
            </p:cNvCxnSpPr>
            <p:nvPr/>
          </p:nvCxnSpPr>
          <p:spPr>
            <a:xfrm>
              <a:off x="6076838" y="1985860"/>
              <a:ext cx="186706" cy="107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12" idx="2"/>
            </p:cNvCxnSpPr>
            <p:nvPr/>
          </p:nvCxnSpPr>
          <p:spPr>
            <a:xfrm flipV="1">
              <a:off x="7235094" y="1985860"/>
              <a:ext cx="220792" cy="107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2982604" y="3356289"/>
              <a:ext cx="0" cy="203565"/>
            </a:xfrm>
            <a:prstGeom prst="straightConnector1">
              <a:avLst/>
            </a:prstGeom>
            <a:ln>
              <a:solidFill>
                <a:schemeClr val="tx2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5507132" y="3356289"/>
              <a:ext cx="0" cy="203565"/>
            </a:xfrm>
            <a:prstGeom prst="straightConnector1">
              <a:avLst/>
            </a:prstGeom>
            <a:ln>
              <a:solidFill>
                <a:schemeClr val="tx2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8075748" y="3356289"/>
              <a:ext cx="0" cy="218017"/>
            </a:xfrm>
            <a:prstGeom prst="straightConnector1">
              <a:avLst/>
            </a:prstGeom>
            <a:ln>
              <a:solidFill>
                <a:schemeClr val="tx2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stCxn id="5" idx="2"/>
            </p:cNvCxnSpPr>
            <p:nvPr/>
          </p:nvCxnSpPr>
          <p:spPr>
            <a:xfrm>
              <a:off x="1380853" y="3007608"/>
              <a:ext cx="973683" cy="1960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791283" y="3559854"/>
              <a:ext cx="6284465" cy="911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1792035" y="2996243"/>
              <a:ext cx="0" cy="56361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stCxn id="2" idx="2"/>
              <a:endCxn id="6" idx="1"/>
            </p:cNvCxnSpPr>
            <p:nvPr/>
          </p:nvCxnSpPr>
          <p:spPr>
            <a:xfrm>
              <a:off x="1380853" y="1948474"/>
              <a:ext cx="1172806" cy="622101"/>
            </a:xfrm>
            <a:prstGeom prst="bentConnector3">
              <a:avLst>
                <a:gd name="adj1" fmla="val 57273"/>
              </a:avLst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6" name="Group 115"/>
            <p:cNvGrpSpPr/>
            <p:nvPr/>
          </p:nvGrpSpPr>
          <p:grpSpPr>
            <a:xfrm>
              <a:off x="1466578" y="378808"/>
              <a:ext cx="8089591" cy="2630760"/>
              <a:chOff x="1466578" y="378808"/>
              <a:chExt cx="8089591" cy="2630760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1466578" y="378808"/>
                <a:ext cx="6579984" cy="540628"/>
                <a:chOff x="1466578" y="378808"/>
                <a:chExt cx="6579984" cy="540628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1466578" y="919436"/>
                  <a:ext cx="887958" cy="0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1791283" y="378808"/>
                  <a:ext cx="0" cy="53081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791283" y="388626"/>
                  <a:ext cx="6255279" cy="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>
                  <a:off x="2953418" y="388626"/>
                  <a:ext cx="0" cy="203565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5477946" y="388626"/>
                  <a:ext cx="0" cy="203565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8046562" y="388626"/>
                  <a:ext cx="0" cy="218017"/>
                </a:xfrm>
                <a:prstGeom prst="straightConnector1">
                  <a:avLst/>
                </a:prstGeom>
                <a:ln>
                  <a:solidFill>
                    <a:schemeClr val="tx2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6" name="Straight Arrow Connector 65"/>
              <p:cNvCxnSpPr>
                <a:stCxn id="17" idx="3"/>
                <a:endCxn id="24" idx="5"/>
              </p:cNvCxnSpPr>
              <p:nvPr/>
            </p:nvCxnSpPr>
            <p:spPr>
              <a:xfrm flipV="1">
                <a:off x="8461369" y="3001576"/>
                <a:ext cx="1094800" cy="7992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Elbow Connector 107"/>
              <p:cNvCxnSpPr>
                <a:endCxn id="21" idx="5"/>
              </p:cNvCxnSpPr>
              <p:nvPr/>
            </p:nvCxnSpPr>
            <p:spPr>
              <a:xfrm flipV="1">
                <a:off x="8647998" y="576536"/>
                <a:ext cx="908171" cy="418759"/>
              </a:xfrm>
              <a:prstGeom prst="bentConnector3">
                <a:avLst>
                  <a:gd name="adj1" fmla="val 65654"/>
                </a:avLst>
              </a:prstGeom>
              <a:ln>
                <a:solidFill>
                  <a:schemeClr val="tx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/>
              <p:cNvCxnSpPr>
                <a:endCxn id="22" idx="5"/>
              </p:cNvCxnSpPr>
              <p:nvPr/>
            </p:nvCxnSpPr>
            <p:spPr>
              <a:xfrm>
                <a:off x="8647998" y="1384883"/>
                <a:ext cx="908171" cy="0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>
                <a:endCxn id="23" idx="5"/>
              </p:cNvCxnSpPr>
              <p:nvPr/>
            </p:nvCxnSpPr>
            <p:spPr>
              <a:xfrm>
                <a:off x="8647998" y="2174233"/>
                <a:ext cx="908171" cy="18997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04361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43</Words>
  <Application>Microsoft Office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Washington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Noble</dc:creator>
  <cp:lastModifiedBy>WILLIAM S. NOBLE</cp:lastModifiedBy>
  <cp:revision>12</cp:revision>
  <dcterms:created xsi:type="dcterms:W3CDTF">2014-03-26T23:56:09Z</dcterms:created>
  <dcterms:modified xsi:type="dcterms:W3CDTF">2014-05-06T16:59:41Z</dcterms:modified>
</cp:coreProperties>
</file>